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C5C739E0-43A4-E846-8E0B-E5FD6E2EAE07}" type="datetimeFigureOut">
              <a:rPr lang="en-US" smtClean="0"/>
              <a:t>4/25/10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319D6AF-F153-054B-ACEA-F19C8DD5D7BA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Dangling Modifiers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404</a:t>
            </a:r>
          </a:p>
          <a:p>
            <a:r>
              <a:rPr lang="en-US" dirty="0" smtClean="0"/>
              <a:t>Simon and Schuster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Dangling WHAT!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dangling modifier </a:t>
            </a:r>
            <a:r>
              <a:rPr lang="en-US" dirty="0" smtClean="0"/>
              <a:t>describes or limits a word or words that never actually appear in the sentence.</a:t>
            </a:r>
          </a:p>
          <a:p>
            <a:r>
              <a:rPr lang="en-US" dirty="0" smtClean="0"/>
              <a:t>Aware of the intended meaning, the writer unconsciously supplies the missing words, </a:t>
            </a:r>
            <a:r>
              <a:rPr lang="en-US" b="1" dirty="0" smtClean="0"/>
              <a:t>but the reader gets confused.</a:t>
            </a:r>
          </a:p>
          <a:p>
            <a:r>
              <a:rPr lang="en-US" dirty="0" smtClean="0"/>
              <a:t>To correct a dangling modifier, </a:t>
            </a:r>
            <a:r>
              <a:rPr lang="en-US" b="1" dirty="0" smtClean="0"/>
              <a:t>clearly state the intended SUBJECT</a:t>
            </a:r>
            <a:r>
              <a:rPr lang="en-US" dirty="0" smtClean="0"/>
              <a:t> in the sentence.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Having read Faulkner’s short story “A Rose for Emily,” </a:t>
            </a:r>
            <a:r>
              <a:rPr lang="en-US" b="1" i="1" dirty="0" smtClean="0"/>
              <a:t>the ending </a:t>
            </a:r>
            <a:r>
              <a:rPr lang="en-US" dirty="0" smtClean="0"/>
              <a:t>surprised us.</a:t>
            </a:r>
          </a:p>
          <a:p>
            <a:r>
              <a:rPr lang="en-US" dirty="0" smtClean="0"/>
              <a:t>Having read Faulkner’s short story “A Rose for Emily” </a:t>
            </a:r>
            <a:r>
              <a:rPr lang="en-US" b="1" dirty="0" smtClean="0"/>
              <a:t>we were surprised by the ending.</a:t>
            </a:r>
          </a:p>
          <a:p>
            <a:r>
              <a:rPr lang="en-US" b="1" dirty="0" smtClean="0"/>
              <a:t>We </a:t>
            </a:r>
            <a:r>
              <a:rPr lang="en-US" dirty="0" smtClean="0"/>
              <a:t>read Faulkner’s short story “A Rose for Emily” </a:t>
            </a:r>
            <a:r>
              <a:rPr lang="en-US" b="1" dirty="0" smtClean="0"/>
              <a:t>and were surprised by the ending.</a:t>
            </a:r>
          </a:p>
          <a:p>
            <a:r>
              <a:rPr lang="en-US" b="1" dirty="0" smtClean="0"/>
              <a:t>When courting </a:t>
            </a:r>
            <a:r>
              <a:rPr lang="en-US" b="1" dirty="0" smtClean="0"/>
              <a:t>E</a:t>
            </a:r>
            <a:r>
              <a:rPr lang="en-US" b="1" dirty="0" smtClean="0"/>
              <a:t>mily, </a:t>
            </a:r>
            <a:r>
              <a:rPr lang="en-US" b="1" i="1" dirty="0" smtClean="0"/>
              <a:t>the townspeople</a:t>
            </a:r>
            <a:r>
              <a:rPr lang="en-US" b="1" dirty="0" smtClean="0"/>
              <a:t> </a:t>
            </a:r>
            <a:r>
              <a:rPr lang="en-US" dirty="0" smtClean="0"/>
              <a:t>gossiped about her.</a:t>
            </a:r>
          </a:p>
          <a:p>
            <a:r>
              <a:rPr lang="en-US" b="1" dirty="0" smtClean="0"/>
              <a:t>When Emily was being courted </a:t>
            </a:r>
            <a:r>
              <a:rPr lang="en-US" b="1" i="1" dirty="0" smtClean="0"/>
              <a:t>by Homer Barron</a:t>
            </a:r>
            <a:r>
              <a:rPr lang="en-US" dirty="0" smtClean="0"/>
              <a:t>, the townspeople gossiped about her.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46452" y="2402023"/>
            <a:ext cx="4513667" cy="38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States </a:t>
            </a:r>
            <a:r>
              <a:rPr lang="en-US" b="1" i="1" dirty="0" smtClean="0">
                <a:solidFill>
                  <a:schemeClr val="accent2"/>
                </a:solidFill>
              </a:rPr>
              <a:t>the ending</a:t>
            </a:r>
            <a:r>
              <a:rPr lang="en-US" b="1" dirty="0" smtClean="0">
                <a:solidFill>
                  <a:schemeClr val="accent2"/>
                </a:solidFill>
              </a:rPr>
              <a:t> was reading the story….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1699" y="3182297"/>
            <a:ext cx="3167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Includes the subject </a:t>
            </a:r>
            <a:r>
              <a:rPr lang="en-US" b="1" i="1" dirty="0" smtClean="0">
                <a:solidFill>
                  <a:schemeClr val="accent2"/>
                </a:solidFill>
              </a:rPr>
              <a:t>we…</a:t>
            </a:r>
            <a:r>
              <a:rPr lang="en-US" i="1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7980" y="3993172"/>
            <a:ext cx="3519129" cy="367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Includes the subject </a:t>
            </a:r>
            <a:r>
              <a:rPr lang="en-US" b="1" i="1" dirty="0" smtClean="0">
                <a:solidFill>
                  <a:schemeClr val="accent2"/>
                </a:solidFill>
              </a:rPr>
              <a:t>we …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66665" y="4773448"/>
            <a:ext cx="481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Are the </a:t>
            </a:r>
            <a:r>
              <a:rPr lang="en-US" b="1" i="1" dirty="0" smtClean="0">
                <a:solidFill>
                  <a:schemeClr val="accent2"/>
                </a:solidFill>
              </a:rPr>
              <a:t>townspeople </a:t>
            </a:r>
            <a:r>
              <a:rPr lang="en-US" b="1" dirty="0" smtClean="0">
                <a:solidFill>
                  <a:schemeClr val="accent2"/>
                </a:solidFill>
              </a:rPr>
              <a:t>courting Emily?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02206" y="5558498"/>
            <a:ext cx="377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The person doing the courting …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Major</a:t>
            </a:r>
            <a:r>
              <a:rPr lang="en-US" dirty="0" smtClean="0"/>
              <a:t> cause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To earn money, china painting lessons </a:t>
            </a:r>
            <a:r>
              <a:rPr lang="en-US" dirty="0" smtClean="0"/>
              <a:t>were offered by Emily to wealthy young women.</a:t>
            </a:r>
          </a:p>
          <a:p>
            <a:r>
              <a:rPr lang="en-US" b="1" dirty="0" smtClean="0"/>
              <a:t>To earn money, Emily </a:t>
            </a:r>
            <a:r>
              <a:rPr lang="en-US" dirty="0" smtClean="0"/>
              <a:t>offered china painting lessons to wealthy young women.</a:t>
            </a:r>
          </a:p>
          <a:p>
            <a:r>
              <a:rPr lang="en-US" dirty="0" smtClean="0"/>
              <a:t>To understand what happened to Krakatoa, the volcano and its history must be studied.</a:t>
            </a:r>
          </a:p>
          <a:p>
            <a:r>
              <a:rPr lang="en-US" dirty="0" smtClean="0"/>
              <a:t>To understand what happened to Krakatoa, one must study the volcano and its history.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59025" y="2569240"/>
            <a:ext cx="2262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</a:rPr>
              <a:t>China painting </a:t>
            </a:r>
            <a:r>
              <a:rPr lang="en-US" dirty="0" smtClean="0">
                <a:solidFill>
                  <a:schemeClr val="accent2"/>
                </a:solidFill>
              </a:rPr>
              <a:t>cannot </a:t>
            </a:r>
            <a:r>
              <a:rPr lang="en-US" b="1" i="1" dirty="0" smtClean="0">
                <a:solidFill>
                  <a:schemeClr val="accent2"/>
                </a:solidFill>
              </a:rPr>
              <a:t>earn money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9077" y="3564784"/>
            <a:ext cx="4024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</a:rPr>
              <a:t>Active Voice </a:t>
            </a:r>
            <a:r>
              <a:rPr lang="en-US" dirty="0" smtClean="0">
                <a:solidFill>
                  <a:schemeClr val="accent2"/>
                </a:solidFill>
              </a:rPr>
              <a:t>– </a:t>
            </a:r>
            <a:r>
              <a:rPr lang="en-US" b="1" i="1" dirty="0">
                <a:solidFill>
                  <a:schemeClr val="accent2"/>
                </a:solidFill>
              </a:rPr>
              <a:t>E</a:t>
            </a:r>
            <a:r>
              <a:rPr lang="en-US" b="1" i="1" dirty="0" smtClean="0">
                <a:solidFill>
                  <a:schemeClr val="accent2"/>
                </a:solidFill>
              </a:rPr>
              <a:t>mily offered </a:t>
            </a:r>
            <a:r>
              <a:rPr lang="en-US" dirty="0" smtClean="0">
                <a:solidFill>
                  <a:schemeClr val="accent2"/>
                </a:solidFill>
              </a:rPr>
              <a:t>corrects the problem.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22</TotalTime>
  <Words>254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Capital</vt:lpstr>
      <vt:lpstr>Dangling Modifiers</vt:lpstr>
      <vt:lpstr>A Dangling WHAT!</vt:lpstr>
      <vt:lpstr>Examples</vt:lpstr>
      <vt:lpstr>The Major cause …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Dangling Modifiers</dc:title>
  <dc:creator>KISD</dc:creator>
  <cp:lastModifiedBy>KISD</cp:lastModifiedBy>
  <cp:revision>2</cp:revision>
  <dcterms:created xsi:type="dcterms:W3CDTF">2010-04-26T01:15:24Z</dcterms:created>
  <dcterms:modified xsi:type="dcterms:W3CDTF">2010-04-26T01:38:20Z</dcterms:modified>
</cp:coreProperties>
</file>